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62" r:id="rId4"/>
    <p:sldId id="258" r:id="rId5"/>
    <p:sldId id="259" r:id="rId6"/>
    <p:sldId id="260" r:id="rId7"/>
    <p:sldId id="265" r:id="rId8"/>
    <p:sldId id="268" r:id="rId9"/>
    <p:sldId id="272" r:id="rId10"/>
    <p:sldId id="271" r:id="rId11"/>
    <p:sldId id="273" r:id="rId12"/>
    <p:sldId id="274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599" autoAdjust="0"/>
  </p:normalViewPr>
  <p:slideViewPr>
    <p:cSldViewPr>
      <p:cViewPr varScale="1">
        <p:scale>
          <a:sx n="115" d="100"/>
          <a:sy n="115" d="100"/>
        </p:scale>
        <p:origin x="150" y="11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8/30/2021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8/30/2021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8/30/2021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8/30/2021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8/30/2021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8/30/2021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8/30/2021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8/30/2021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8/30/2021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8991599" cy="2667000"/>
          </a:xfrm>
        </p:spPr>
        <p:txBody>
          <a:bodyPr/>
          <a:lstStyle/>
          <a:p>
            <a:pPr algn="r"/>
            <a:r>
              <a:rPr lang="en-US" dirty="0" smtClean="0"/>
              <a:t>Manson Athletics </a:t>
            </a:r>
            <a:br>
              <a:rPr lang="en-US" dirty="0" smtClean="0"/>
            </a:br>
            <a:r>
              <a:rPr lang="en-US" dirty="0" smtClean="0"/>
              <a:t>Program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Covid</a:t>
            </a:r>
            <a:r>
              <a:rPr lang="en-US" dirty="0" smtClean="0"/>
              <a:t> Protocols	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Fans</a:t>
            </a:r>
          </a:p>
          <a:p>
            <a:pPr lvl="1"/>
            <a:r>
              <a:rPr lang="en-US" dirty="0" smtClean="0"/>
              <a:t>Outdoor without mask</a:t>
            </a:r>
          </a:p>
          <a:p>
            <a:pPr lvl="1"/>
            <a:r>
              <a:rPr lang="en-US" dirty="0" smtClean="0"/>
              <a:t>Indoor with mask- It does not matter if you are vaccinated</a:t>
            </a:r>
          </a:p>
          <a:p>
            <a:r>
              <a:rPr lang="en-US" dirty="0" smtClean="0"/>
              <a:t>Masks on Players</a:t>
            </a:r>
          </a:p>
          <a:p>
            <a:pPr lvl="1"/>
            <a:r>
              <a:rPr lang="en-US" dirty="0" smtClean="0"/>
              <a:t>Currently indoor players not competing need to wear masks</a:t>
            </a:r>
          </a:p>
          <a:p>
            <a:r>
              <a:rPr lang="en-US" dirty="0" smtClean="0"/>
              <a:t>Tests</a:t>
            </a:r>
          </a:p>
          <a:p>
            <a:pPr lvl="1"/>
            <a:r>
              <a:rPr lang="en-US" dirty="0" smtClean="0"/>
              <a:t>High risk indoor sports must test.</a:t>
            </a:r>
          </a:p>
          <a:p>
            <a:pPr lvl="2"/>
            <a:r>
              <a:rPr lang="en-US" dirty="0" smtClean="0"/>
              <a:t>Wrestling, Basketball</a:t>
            </a:r>
          </a:p>
          <a:p>
            <a:pPr marL="576072" lvl="2" indent="0"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5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12" y="381000"/>
            <a:ext cx="9144000" cy="609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5103812" y="457200"/>
            <a:ext cx="82296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5400" dirty="0" smtClean="0">
                <a:solidFill>
                  <a:schemeClr val="accent6">
                    <a:lumMod val="50000"/>
                  </a:schemeClr>
                </a:solidFill>
              </a:rPr>
              <a:t>Back To Normal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54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Some Things That Are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Playoffs</a:t>
            </a:r>
          </a:p>
          <a:p>
            <a:r>
              <a:rPr lang="en-US" dirty="0" smtClean="0"/>
              <a:t>State Tournaments</a:t>
            </a:r>
          </a:p>
          <a:p>
            <a:r>
              <a:rPr lang="en-US" dirty="0" smtClean="0"/>
              <a:t>All League</a:t>
            </a:r>
          </a:p>
          <a:p>
            <a:r>
              <a:rPr lang="en-US" dirty="0" smtClean="0"/>
              <a:t>Some Competitive Clubs</a:t>
            </a:r>
          </a:p>
          <a:p>
            <a:pPr lvl="1"/>
            <a:r>
              <a:rPr lang="en-US" dirty="0" smtClean="0"/>
              <a:t>Robotics</a:t>
            </a:r>
          </a:p>
          <a:p>
            <a:pPr lvl="1"/>
            <a:r>
              <a:rPr lang="en-US" dirty="0" smtClean="0"/>
              <a:t>Knowledge Bowl</a:t>
            </a:r>
          </a:p>
          <a:p>
            <a:pPr lvl="1"/>
            <a:r>
              <a:rPr lang="en-US" dirty="0" smtClean="0"/>
              <a:t>FBLA</a:t>
            </a:r>
          </a:p>
          <a:p>
            <a:pPr lvl="1"/>
            <a:r>
              <a:rPr lang="en-US" dirty="0" smtClean="0"/>
              <a:t>NEW COMPETITIVE CLUB-ESports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36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Recent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Volleyball Undefeated</a:t>
            </a:r>
          </a:p>
          <a:p>
            <a:r>
              <a:rPr lang="en-US" dirty="0" smtClean="0"/>
              <a:t>Cross Country League Boys And Girls League Champs</a:t>
            </a:r>
          </a:p>
          <a:p>
            <a:r>
              <a:rPr lang="en-US" dirty="0" smtClean="0"/>
              <a:t>High Turnouts For Most Sports</a:t>
            </a:r>
          </a:p>
          <a:p>
            <a:r>
              <a:rPr lang="en-US" dirty="0" smtClean="0"/>
              <a:t>Successfully Launched Wrestling and Tennis</a:t>
            </a:r>
          </a:p>
          <a:p>
            <a:r>
              <a:rPr lang="en-US" dirty="0" smtClean="0"/>
              <a:t>Stayed Staff And Positive During A Crazy Season</a:t>
            </a:r>
          </a:p>
          <a:p>
            <a:r>
              <a:rPr lang="en-US" dirty="0" smtClean="0"/>
              <a:t>Recently Increased The Pay For Our Dedicated Coaches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13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12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2817812" y="762000"/>
            <a:ext cx="63246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5400" dirty="0" smtClean="0">
                <a:solidFill>
                  <a:schemeClr val="accent6">
                    <a:lumMod val="50000"/>
                  </a:schemeClr>
                </a:solidFill>
              </a:rPr>
              <a:t>Sports Offered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74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Sports Offered Fall 2021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High School	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14601"/>
            <a:ext cx="4416552" cy="43434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Volleyball</a:t>
            </a:r>
          </a:p>
          <a:p>
            <a:pPr lvl="1"/>
            <a:r>
              <a:rPr lang="en-US" sz="1800" dirty="0" smtClean="0"/>
              <a:t>Coach Hayli-Thompson</a:t>
            </a:r>
          </a:p>
          <a:p>
            <a:r>
              <a:rPr lang="en-US" sz="1800" dirty="0" smtClean="0"/>
              <a:t>Football</a:t>
            </a:r>
          </a:p>
          <a:p>
            <a:pPr lvl="1"/>
            <a:r>
              <a:rPr lang="en-US" sz="1800" dirty="0" smtClean="0"/>
              <a:t>Coach Joey Johanson</a:t>
            </a:r>
          </a:p>
          <a:p>
            <a:r>
              <a:rPr lang="en-US" sz="1800" dirty="0" smtClean="0"/>
              <a:t>Girls Soccer</a:t>
            </a:r>
          </a:p>
          <a:p>
            <a:pPr lvl="1"/>
            <a:r>
              <a:rPr lang="en-US" sz="1800" dirty="0" smtClean="0"/>
              <a:t>Coach Gilberto Romero </a:t>
            </a:r>
            <a:endParaRPr lang="en-US" sz="1800" dirty="0"/>
          </a:p>
          <a:p>
            <a:r>
              <a:rPr lang="en-US" sz="1800" dirty="0" smtClean="0"/>
              <a:t>Cross Country</a:t>
            </a:r>
          </a:p>
          <a:p>
            <a:pPr lvl="1"/>
            <a:r>
              <a:rPr lang="en-US" sz="1800" dirty="0" smtClean="0"/>
              <a:t>Coach Annette Quarre</a:t>
            </a:r>
          </a:p>
          <a:p>
            <a:r>
              <a:rPr lang="en-US" sz="1800" dirty="0" smtClean="0"/>
              <a:t>Cheer</a:t>
            </a:r>
          </a:p>
          <a:p>
            <a:pPr lvl="1"/>
            <a:r>
              <a:rPr lang="en-US" sz="1800" dirty="0" smtClean="0"/>
              <a:t>Rosie Rodriguez</a:t>
            </a:r>
          </a:p>
          <a:p>
            <a:endParaRPr lang="en-US" dirty="0" smtClean="0"/>
          </a:p>
          <a:p>
            <a:pPr marL="301752" lvl="1" indent="0"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/>
              <a:t>Middle School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514601"/>
            <a:ext cx="4416552" cy="3657599"/>
          </a:xfrm>
        </p:spPr>
        <p:txBody>
          <a:bodyPr/>
          <a:lstStyle/>
          <a:p>
            <a:r>
              <a:rPr lang="en-US" dirty="0" smtClean="0"/>
              <a:t>Volleyball</a:t>
            </a:r>
          </a:p>
          <a:p>
            <a:pPr lvl="1"/>
            <a:r>
              <a:rPr lang="en-US" dirty="0" smtClean="0"/>
              <a:t>Coach Sarah Wiggum</a:t>
            </a:r>
          </a:p>
          <a:p>
            <a:r>
              <a:rPr lang="en-US" dirty="0" smtClean="0"/>
              <a:t>8-Man Football</a:t>
            </a:r>
          </a:p>
          <a:p>
            <a:pPr lvl="1"/>
            <a:r>
              <a:rPr lang="en-US" dirty="0" smtClean="0"/>
              <a:t>Coach Steve Nygreen</a:t>
            </a:r>
          </a:p>
          <a:p>
            <a:r>
              <a:rPr lang="en-US" dirty="0" smtClean="0"/>
              <a:t>Cross Country</a:t>
            </a:r>
          </a:p>
          <a:p>
            <a:pPr lvl="1"/>
            <a:r>
              <a:rPr lang="en-US" dirty="0" smtClean="0"/>
              <a:t>Coach Annette Quarre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53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Sports Offered Winter 2021-2022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High School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Boys Basketball</a:t>
            </a:r>
          </a:p>
          <a:p>
            <a:pPr lvl="1"/>
            <a:r>
              <a:rPr lang="en-US" dirty="0" smtClean="0"/>
              <a:t>Coach Eric Sivertson</a:t>
            </a:r>
          </a:p>
          <a:p>
            <a:r>
              <a:rPr lang="en-US" dirty="0" smtClean="0"/>
              <a:t>Girls Basketball</a:t>
            </a:r>
          </a:p>
          <a:p>
            <a:pPr lvl="1"/>
            <a:r>
              <a:rPr lang="en-US" dirty="0" smtClean="0"/>
              <a:t>Coach Steve Nygreen</a:t>
            </a:r>
          </a:p>
          <a:p>
            <a:r>
              <a:rPr lang="en-US" dirty="0" smtClean="0"/>
              <a:t>Wrestling</a:t>
            </a:r>
          </a:p>
          <a:p>
            <a:pPr lvl="1"/>
            <a:r>
              <a:rPr lang="en-US" dirty="0" smtClean="0"/>
              <a:t>Sam Lovelace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/>
              <a:t>Middle School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Boys Basketball</a:t>
            </a:r>
          </a:p>
          <a:p>
            <a:pPr lvl="1"/>
            <a:r>
              <a:rPr lang="en-US" dirty="0" smtClean="0"/>
              <a:t>Coach Jesse Villalobos </a:t>
            </a:r>
          </a:p>
          <a:p>
            <a:r>
              <a:rPr lang="en-US" dirty="0" smtClean="0"/>
              <a:t>Girls Basketball</a:t>
            </a:r>
          </a:p>
          <a:p>
            <a:pPr lvl="1"/>
            <a:r>
              <a:rPr lang="en-US" dirty="0" smtClean="0"/>
              <a:t>Coach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0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Sports Offered Spring 2022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High School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438401"/>
            <a:ext cx="4416552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Track</a:t>
            </a:r>
          </a:p>
          <a:p>
            <a:pPr lvl="1"/>
            <a:r>
              <a:rPr lang="en-US" dirty="0" smtClean="0"/>
              <a:t>Coach Lauren Johnson</a:t>
            </a:r>
          </a:p>
          <a:p>
            <a:r>
              <a:rPr lang="en-US" dirty="0" smtClean="0"/>
              <a:t>Softball</a:t>
            </a:r>
          </a:p>
          <a:p>
            <a:pPr lvl="1"/>
            <a:r>
              <a:rPr lang="en-US" dirty="0" smtClean="0"/>
              <a:t>Coach Hayli Thompson</a:t>
            </a:r>
          </a:p>
          <a:p>
            <a:r>
              <a:rPr lang="en-US" dirty="0" smtClean="0"/>
              <a:t>Baseball</a:t>
            </a:r>
          </a:p>
          <a:p>
            <a:pPr lvl="1"/>
            <a:r>
              <a:rPr lang="en-US" dirty="0" smtClean="0"/>
              <a:t>Coach Bill Thompson</a:t>
            </a:r>
          </a:p>
          <a:p>
            <a:r>
              <a:rPr lang="en-US" dirty="0" smtClean="0"/>
              <a:t>Boys Soccer</a:t>
            </a:r>
          </a:p>
          <a:p>
            <a:pPr lvl="1"/>
            <a:r>
              <a:rPr lang="en-US" dirty="0" smtClean="0"/>
              <a:t>Coach Junior Valdovinos</a:t>
            </a:r>
          </a:p>
          <a:p>
            <a:r>
              <a:rPr lang="en-US" dirty="0" smtClean="0"/>
              <a:t>Tennis</a:t>
            </a:r>
          </a:p>
          <a:p>
            <a:pPr lvl="1"/>
            <a:r>
              <a:rPr lang="en-US" dirty="0" smtClean="0"/>
              <a:t>Coach Joey Johanson</a:t>
            </a:r>
          </a:p>
          <a:p>
            <a:pPr lvl="1"/>
            <a:endParaRPr lang="en-US" dirty="0"/>
          </a:p>
          <a:p>
            <a:pPr marL="301752" lvl="1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/>
              <a:t>Middle School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Track</a:t>
            </a:r>
          </a:p>
          <a:p>
            <a:pPr lvl="1"/>
            <a:r>
              <a:rPr lang="en-US" dirty="0" smtClean="0"/>
              <a:t>Coach Lauren Johnson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35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12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5180012" y="457200"/>
            <a:ext cx="63246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5400" dirty="0" smtClean="0">
                <a:solidFill>
                  <a:schemeClr val="accent6">
                    <a:lumMod val="50000"/>
                  </a:schemeClr>
                </a:solidFill>
              </a:rPr>
              <a:t>Facilities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51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Facilities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Gym Improvement</a:t>
            </a:r>
          </a:p>
          <a:p>
            <a:r>
              <a:rPr lang="en-US" dirty="0" smtClean="0"/>
              <a:t>Baseball and Softball Fence Additions</a:t>
            </a:r>
          </a:p>
          <a:p>
            <a:r>
              <a:rPr lang="en-US" dirty="0" smtClean="0"/>
              <a:t>Locker Room Remodel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6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412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5637212" y="457200"/>
            <a:ext cx="76962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5400" dirty="0" err="1" smtClean="0">
                <a:solidFill>
                  <a:schemeClr val="accent6">
                    <a:lumMod val="50000"/>
                  </a:schemeClr>
                </a:solidFill>
              </a:rPr>
              <a:t>Covid</a:t>
            </a:r>
            <a:r>
              <a:rPr lang="en-US" sz="5400" dirty="0" smtClean="0">
                <a:solidFill>
                  <a:schemeClr val="accent6">
                    <a:lumMod val="50000"/>
                  </a:schemeClr>
                </a:solidFill>
              </a:rPr>
              <a:t> Protocols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25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121</TotalTime>
  <Words>226</Words>
  <Application>Microsoft Office PowerPoint</Application>
  <PresentationFormat>Custom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Consolas</vt:lpstr>
      <vt:lpstr>Corbel</vt:lpstr>
      <vt:lpstr>Chalkboard 16x9</vt:lpstr>
      <vt:lpstr>Manson Athletics  Program Review</vt:lpstr>
      <vt:lpstr>Recent Highlights</vt:lpstr>
      <vt:lpstr>PowerPoint Presentation</vt:lpstr>
      <vt:lpstr>Sports Offered Fall 2021</vt:lpstr>
      <vt:lpstr>Sports Offered Winter 2021-2022</vt:lpstr>
      <vt:lpstr>Sports Offered Spring 2022</vt:lpstr>
      <vt:lpstr>PowerPoint Presentation</vt:lpstr>
      <vt:lpstr>Facilities Improvements</vt:lpstr>
      <vt:lpstr>PowerPoint Presentation</vt:lpstr>
      <vt:lpstr>Covid Protocols </vt:lpstr>
      <vt:lpstr>PowerPoint Presentation</vt:lpstr>
      <vt:lpstr>Some Things That Are 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Manson Athletics  Board Review</dc:title>
  <dc:creator>Eric Sivertson</dc:creator>
  <cp:lastModifiedBy>Janice Stewart</cp:lastModifiedBy>
  <cp:revision>13</cp:revision>
  <dcterms:created xsi:type="dcterms:W3CDTF">2018-08-24T20:43:17Z</dcterms:created>
  <dcterms:modified xsi:type="dcterms:W3CDTF">2021-08-30T21:30:48Z</dcterms:modified>
</cp:coreProperties>
</file>